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8EA3-7CFD-4E63-8496-C023ECB53E8C}" type="datetimeFigureOut">
              <a:rPr lang="en-US" smtClean="0"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343A8-CB1F-4C0E-9E90-DF783CDF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316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8EA3-7CFD-4E63-8496-C023ECB53E8C}" type="datetimeFigureOut">
              <a:rPr lang="en-US" smtClean="0"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343A8-CB1F-4C0E-9E90-DF783CDF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653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8EA3-7CFD-4E63-8496-C023ECB53E8C}" type="datetimeFigureOut">
              <a:rPr lang="en-US" smtClean="0"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343A8-CB1F-4C0E-9E90-DF783CDF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68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8EA3-7CFD-4E63-8496-C023ECB53E8C}" type="datetimeFigureOut">
              <a:rPr lang="en-US" smtClean="0"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343A8-CB1F-4C0E-9E90-DF783CDF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08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8EA3-7CFD-4E63-8496-C023ECB53E8C}" type="datetimeFigureOut">
              <a:rPr lang="en-US" smtClean="0"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343A8-CB1F-4C0E-9E90-DF783CDF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965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8EA3-7CFD-4E63-8496-C023ECB53E8C}" type="datetimeFigureOut">
              <a:rPr lang="en-US" smtClean="0"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343A8-CB1F-4C0E-9E90-DF783CDF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1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8EA3-7CFD-4E63-8496-C023ECB53E8C}" type="datetimeFigureOut">
              <a:rPr lang="en-US" smtClean="0"/>
              <a:t>8/4/2014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343A8-CB1F-4C0E-9E90-DF783CDF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853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8EA3-7CFD-4E63-8496-C023ECB53E8C}" type="datetimeFigureOut">
              <a:rPr lang="en-US" smtClean="0"/>
              <a:t>8/4/2014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343A8-CB1F-4C0E-9E90-DF783CDF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143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8EA3-7CFD-4E63-8496-C023ECB53E8C}" type="datetimeFigureOut">
              <a:rPr lang="en-US" smtClean="0"/>
              <a:t>8/4/2014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343A8-CB1F-4C0E-9E90-DF783CDF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01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8EA3-7CFD-4E63-8496-C023ECB53E8C}" type="datetimeFigureOut">
              <a:rPr lang="en-US" smtClean="0"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343A8-CB1F-4C0E-9E90-DF783CDF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3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B8EA3-7CFD-4E63-8496-C023ECB53E8C}" type="datetimeFigureOut">
              <a:rPr lang="en-US" smtClean="0"/>
              <a:t>8/4/2014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343A8-CB1F-4C0E-9E90-DF783CDF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99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B8EA3-7CFD-4E63-8496-C023ECB53E8C}" type="datetimeFigureOut">
              <a:rPr lang="en-US" smtClean="0"/>
              <a:t>8/4/2014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343A8-CB1F-4C0E-9E90-DF783CDF79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04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830270"/>
            <a:ext cx="8620125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4082005"/>
            <a:ext cx="266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6400" y="3897339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44219" y="2590800"/>
            <a:ext cx="381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3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655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" y="1957449"/>
            <a:ext cx="9034272" cy="319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32" y="22351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Chart below Teacher Diagnostic </a:t>
            </a:r>
            <a:r>
              <a:rPr lang="en-US" dirty="0" err="1" smtClean="0"/>
              <a:t>Rpt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0550" y="545939"/>
            <a:ext cx="266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4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357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Chart below Teacher Diagnostic Rpt</vt:lpstr>
    </vt:vector>
  </TitlesOfParts>
  <Company>ISS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ClickOK</dc:creator>
  <cp:lastModifiedBy>ClickOK</cp:lastModifiedBy>
  <cp:revision>4</cp:revision>
  <dcterms:created xsi:type="dcterms:W3CDTF">2014-08-04T17:17:01Z</dcterms:created>
  <dcterms:modified xsi:type="dcterms:W3CDTF">2014-08-04T17:35:52Z</dcterms:modified>
</cp:coreProperties>
</file>